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-165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7D661-1836-44F7-8FAF-35E8F866ECD3}" type="datetime1">
              <a:rPr lang="en-US" smtClean="0"/>
              <a:pPr/>
              <a:t>1/14/15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F71CE-B899-4B2B-848D-9F12F0C901B6}" type="datetimeFigureOut">
              <a:rPr lang="en-US" smtClean="0"/>
              <a:t>1/14/15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7606D-E5C4-4C2F-8241-EC2663EF1C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CF1CA-F464-4B29-B867-EAF8A9B936E3}" type="datetime1">
              <a:rPr lang="en-US" smtClean="0"/>
              <a:pPr/>
              <a:t>1/14/15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6B357-51B9-47D2-A71D-0D06CB03185D}" type="datetime1">
              <a:rPr lang="en-US" smtClean="0"/>
              <a:pPr/>
              <a:t>1/14/15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CB827-F132-4DF6-9FB9-4035A4C798EF}" type="datetime1">
              <a:rPr lang="en-US" smtClean="0"/>
              <a:pPr/>
              <a:t>1/14/15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2A601-7D32-4ED7-AD1A-974B6DDBDCDC}" type="datetime1">
              <a:rPr lang="en-US" smtClean="0"/>
              <a:pPr/>
              <a:t>1/14/15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7B41-4A0C-4639-A132-E5C8F99A4BE8}" type="datetime1">
              <a:rPr lang="en-US" smtClean="0"/>
              <a:pPr/>
              <a:t>1/14/15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967FD-6084-4075-993E-77EC8038773F}" type="datetime1">
              <a:rPr lang="en-US" smtClean="0"/>
              <a:pPr/>
              <a:t>1/14/15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8B47-74BA-4873-ADAE-EB0120124E83}" type="datetime1">
              <a:rPr lang="en-US" smtClean="0"/>
              <a:pPr/>
              <a:t>1/14/15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F52C1-9A39-494C-9977-BBEFAB872C1F}" type="datetime1">
              <a:rPr lang="en-US" smtClean="0"/>
              <a:pPr/>
              <a:t>1/14/15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EACE2-EA00-4376-9A66-47ABB8B02CF5}" type="datetime1">
              <a:rPr lang="en-US" smtClean="0"/>
              <a:pPr/>
              <a:t>1/14/15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DA47DADC-55EA-4839-91C8-5BCC0EC06F5C}" type="datetime1">
              <a:rPr lang="en-US" smtClean="0"/>
              <a:pPr/>
              <a:t>1/14/15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2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Now: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What is a grid? ( like in math)</a:t>
            </a:r>
          </a:p>
          <a:p>
            <a:r>
              <a:rPr lang="en-US" sz="2800" dirty="0" smtClean="0"/>
              <a:t>What is it used for?</a:t>
            </a:r>
          </a:p>
          <a:p>
            <a:r>
              <a:rPr lang="en-US" sz="2800" dirty="0" smtClean="0"/>
              <a:t>Where else do we use grids?</a:t>
            </a:r>
          </a:p>
          <a:p>
            <a:r>
              <a:rPr lang="en-US" sz="2800" dirty="0" smtClean="0"/>
              <a:t>What is absolute location?</a:t>
            </a:r>
          </a:p>
          <a:p>
            <a:r>
              <a:rPr lang="en-US" sz="2800" dirty="0" smtClean="0"/>
              <a:t>What is relative location?</a:t>
            </a:r>
          </a:p>
        </p:txBody>
      </p:sp>
    </p:spTree>
    <p:extLst>
      <p:ext uri="{BB962C8B-B14F-4D97-AF65-F5344CB8AC3E}">
        <p14:creationId xmlns:p14="http://schemas.microsoft.com/office/powerpoint/2010/main" val="2123170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Tools of a Geographer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SWBAT apply elements of a map in order to effectively utilize maps for multiple purposes: Map Grids, Relative Location, &amp; Absolute Location.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252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3726"/>
            <a:ext cx="7315200" cy="1546243"/>
          </a:xfrm>
        </p:spPr>
        <p:txBody>
          <a:bodyPr>
            <a:noAutofit/>
          </a:bodyPr>
          <a:lstStyle/>
          <a:p>
            <a:r>
              <a:rPr lang="en-US" sz="2800" dirty="0" smtClean="0"/>
              <a:t>Map Titles and Symbols:</a:t>
            </a:r>
            <a:br>
              <a:rPr lang="en-US" sz="2800" dirty="0" smtClean="0"/>
            </a:br>
            <a:r>
              <a:rPr lang="en-US" sz="2800" b="1" dirty="0"/>
              <a:t>Marshall Gold Discovery State Historic Park</a:t>
            </a:r>
            <a:br>
              <a:rPr lang="en-US" sz="2800" b="1" dirty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500" y="1544715"/>
            <a:ext cx="8191500" cy="4764645"/>
          </a:xfrm>
        </p:spPr>
        <p:txBody>
          <a:bodyPr>
            <a:noAutofit/>
          </a:bodyPr>
          <a:lstStyle/>
          <a:p>
            <a:r>
              <a:rPr lang="en-US" sz="1800" dirty="0" smtClean="0"/>
              <a:t>Follow Poole’s directions to complete the map.</a:t>
            </a:r>
            <a:endParaRPr lang="en-US" sz="1800" dirty="0"/>
          </a:p>
          <a:p>
            <a:r>
              <a:rPr lang="en-US" sz="1800" dirty="0" smtClean="0"/>
              <a:t>Let’s Get started…</a:t>
            </a:r>
          </a:p>
          <a:p>
            <a:pPr lvl="1"/>
            <a:r>
              <a:rPr lang="en-US" dirty="0" smtClean="0"/>
              <a:t>Circle the name of the main highway that is a paved road that runs through the State Park.</a:t>
            </a:r>
          </a:p>
          <a:p>
            <a:pPr lvl="1"/>
            <a:r>
              <a:rPr lang="en-US" dirty="0" smtClean="0"/>
              <a:t>Label the “Gold Discovery Site” located the furthest north along the South Fork American River</a:t>
            </a:r>
          </a:p>
          <a:p>
            <a:pPr lvl="1"/>
            <a:r>
              <a:rPr lang="en-US" dirty="0" smtClean="0"/>
              <a:t>Label John Marshall’s Monument in H4</a:t>
            </a:r>
          </a:p>
          <a:p>
            <a:pPr lvl="1"/>
            <a:r>
              <a:rPr lang="en-US" dirty="0" smtClean="0"/>
              <a:t>Label </a:t>
            </a:r>
            <a:r>
              <a:rPr lang="en-US" dirty="0" err="1" smtClean="0"/>
              <a:t>Olde</a:t>
            </a:r>
            <a:r>
              <a:rPr lang="en-US" dirty="0" smtClean="0"/>
              <a:t> Coloma Theatre near the intersection of Monument Road and Cold Springs,” </a:t>
            </a:r>
          </a:p>
          <a:p>
            <a:pPr lvl="1"/>
            <a:r>
              <a:rPr lang="en-US" dirty="0" smtClean="0"/>
              <a:t>Put a square around the name of the only road to cross over a river in D7.</a:t>
            </a:r>
          </a:p>
          <a:p>
            <a:pPr lvl="1"/>
            <a:r>
              <a:rPr lang="en-US" dirty="0"/>
              <a:t>Label Monroe Ridge Trail, the western most trail in the park.</a:t>
            </a:r>
          </a:p>
          <a:p>
            <a:pPr lvl="1"/>
            <a:r>
              <a:rPr lang="en-US" dirty="0" smtClean="0"/>
              <a:t>Label “Mt. Murphy Road,” the only road located in C8</a:t>
            </a:r>
          </a:p>
          <a:p>
            <a:pPr lvl="1"/>
            <a:r>
              <a:rPr lang="en-US" dirty="0" smtClean="0"/>
              <a:t>Please write down directions for getting from the “Mill Site” </a:t>
            </a:r>
            <a:r>
              <a:rPr lang="en-US" dirty="0"/>
              <a:t>h</a:t>
            </a:r>
            <a:r>
              <a:rPr lang="en-US" dirty="0" smtClean="0"/>
              <a:t>istorical monument located just south of the “Gold Discovery Site” to the “ Jail ruins” located at the corner of Brewery St. and Back St.</a:t>
            </a:r>
            <a:endParaRPr lang="en-US" dirty="0"/>
          </a:p>
          <a:p>
            <a:pPr lvl="1"/>
            <a:endParaRPr lang="en-US" dirty="0" smtClean="0"/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58311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Relative &amp; Absolute 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Relative Location</a:t>
            </a:r>
          </a:p>
          <a:p>
            <a:pPr lvl="1"/>
            <a:r>
              <a:rPr lang="en-US" sz="2400" dirty="0" smtClean="0"/>
              <a:t>“ My house is near the </a:t>
            </a:r>
            <a:r>
              <a:rPr lang="en-US" sz="2400" dirty="0" err="1" smtClean="0"/>
              <a:t>Walmart</a:t>
            </a:r>
            <a:r>
              <a:rPr lang="en-US" sz="2400" dirty="0" smtClean="0"/>
              <a:t> by Kennedy.”</a:t>
            </a:r>
          </a:p>
          <a:p>
            <a:pPr lvl="1"/>
            <a:r>
              <a:rPr lang="en-US" sz="2400" dirty="0" smtClean="0"/>
              <a:t>“I live across the street from TJ.”</a:t>
            </a:r>
          </a:p>
          <a:p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Absolute Location</a:t>
            </a:r>
          </a:p>
          <a:p>
            <a:pPr lvl="1"/>
            <a:r>
              <a:rPr lang="en-US" sz="2400" dirty="0" smtClean="0"/>
              <a:t>“ My address is 12345 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street.”</a:t>
            </a:r>
          </a:p>
          <a:p>
            <a:pPr lvl="1"/>
            <a:r>
              <a:rPr lang="en-US" sz="2400" dirty="0" smtClean="0"/>
              <a:t>“I live on the corner of 32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and Vine.”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1246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 Slip:</a:t>
            </a:r>
            <a:endParaRPr lang="en-US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914400" y="2769833"/>
            <a:ext cx="7315200" cy="320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Which one do you think is better (absolute or relative location)?</a:t>
            </a:r>
          </a:p>
          <a:p>
            <a:pPr lvl="1"/>
            <a:r>
              <a:rPr lang="en-US" sz="3000" dirty="0" smtClean="0"/>
              <a:t> Explain Why.</a:t>
            </a:r>
            <a:endParaRPr lang="en-US" sz="3200" dirty="0"/>
          </a:p>
          <a:p>
            <a:r>
              <a:rPr lang="en-US" sz="3200" dirty="0" smtClean="0"/>
              <a:t>Now identify which directions from our map were relative location and which were absolute.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228800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Perspective.thmx</Template>
  <TotalTime>4396</TotalTime>
  <Words>313</Words>
  <Application>Microsoft Macintosh PowerPoint</Application>
  <PresentationFormat>On-screen Show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Perspective</vt:lpstr>
      <vt:lpstr>Do Now:</vt:lpstr>
      <vt:lpstr>Tools of a Geographer </vt:lpstr>
      <vt:lpstr>Map Titles and Symbols: Marshall Gold Discovery State Historic Park </vt:lpstr>
      <vt:lpstr>Relative &amp; Absolute Location</vt:lpstr>
      <vt:lpstr>Exit Slip: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Tools of a Geographer </dc:title>
  <dc:creator>Microsoft Office User</dc:creator>
  <cp:lastModifiedBy>Jon  Poole</cp:lastModifiedBy>
  <cp:revision>12</cp:revision>
  <dcterms:created xsi:type="dcterms:W3CDTF">2014-08-29T20:06:21Z</dcterms:created>
  <dcterms:modified xsi:type="dcterms:W3CDTF">2015-01-14T16:20:11Z</dcterms:modified>
</cp:coreProperties>
</file>